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6" r:id="rId15"/>
    <p:sldId id="264" r:id="rId16"/>
    <p:sldId id="265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940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991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27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53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953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67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88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388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46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944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63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29B7E-86D0-435A-A54D-DF71EDDFDB62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6632F-A0E9-44F3-AD2E-47AB7E3AB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614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ow does rain form and what is the water cycle? on Make a GIF">
            <a:extLst>
              <a:ext uri="{FF2B5EF4-FFF2-40B4-BE49-F238E27FC236}">
                <a16:creationId xmlns:a16="http://schemas.microsoft.com/office/drawing/2014/main" id="{C53220BC-DEF3-4E53-AF2F-0950DB2EEA2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411" y="787189"/>
            <a:ext cx="2969457" cy="1895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Learn Latent heat and specific heat in 2 minutes.">
            <a:extLst>
              <a:ext uri="{FF2B5EF4-FFF2-40B4-BE49-F238E27FC236}">
                <a16:creationId xmlns:a16="http://schemas.microsoft.com/office/drawing/2014/main" id="{4FDD7D97-9B0F-4F97-8864-07CF13ECD8B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411" y="4012526"/>
            <a:ext cx="2969457" cy="205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Rainy Day Umbrella GIF - Find &amp; Share on GIPHY">
            <a:extLst>
              <a:ext uri="{FF2B5EF4-FFF2-40B4-BE49-F238E27FC236}">
                <a16:creationId xmlns:a16="http://schemas.microsoft.com/office/drawing/2014/main" id="{F719DB0A-B9E6-4721-BFBD-9EB78424EE4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890" y="787188"/>
            <a:ext cx="3044960" cy="1895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Shr1mpsy: Sketch #17 River - Real Time VFX">
            <a:extLst>
              <a:ext uri="{FF2B5EF4-FFF2-40B4-BE49-F238E27FC236}">
                <a16:creationId xmlns:a16="http://schemas.microsoft.com/office/drawing/2014/main" id="{5B7C05D7-70DE-4400-A399-D110C160566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889" y="4012526"/>
            <a:ext cx="3044961" cy="1994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Arrow: Curved Right 4">
            <a:extLst>
              <a:ext uri="{FF2B5EF4-FFF2-40B4-BE49-F238E27FC236}">
                <a16:creationId xmlns:a16="http://schemas.microsoft.com/office/drawing/2014/main" id="{5B7723E2-6396-438E-9760-8FCBC3A56194}"/>
              </a:ext>
            </a:extLst>
          </p:cNvPr>
          <p:cNvSpPr/>
          <p:nvPr/>
        </p:nvSpPr>
        <p:spPr>
          <a:xfrm rot="10800000">
            <a:off x="9755868" y="1734839"/>
            <a:ext cx="1097548" cy="2796343"/>
          </a:xfrm>
          <a:prstGeom prst="curvedRightArrow">
            <a:avLst/>
          </a:prstGeom>
          <a:solidFill>
            <a:srgbClr val="FFFF00"/>
          </a:solidFill>
          <a:ln w="76200"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2" name="Arrow: Curved Right 12">
            <a:extLst>
              <a:ext uri="{FF2B5EF4-FFF2-40B4-BE49-F238E27FC236}">
                <a16:creationId xmlns:a16="http://schemas.microsoft.com/office/drawing/2014/main" id="{657BD583-CF29-4C71-9EA7-0A258FD6D755}"/>
              </a:ext>
            </a:extLst>
          </p:cNvPr>
          <p:cNvSpPr/>
          <p:nvPr/>
        </p:nvSpPr>
        <p:spPr>
          <a:xfrm rot="5400000">
            <a:off x="5073921" y="-650908"/>
            <a:ext cx="1213473" cy="2680597"/>
          </a:xfrm>
          <a:prstGeom prst="curvedRightArrow">
            <a:avLst/>
          </a:prstGeom>
          <a:solidFill>
            <a:srgbClr val="FFFF00"/>
          </a:solidFill>
          <a:ln w="76200"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3" name="Arrow: Curved Right 13">
            <a:extLst>
              <a:ext uri="{FF2B5EF4-FFF2-40B4-BE49-F238E27FC236}">
                <a16:creationId xmlns:a16="http://schemas.microsoft.com/office/drawing/2014/main" id="{F9F6DF20-A96A-4433-B47F-6603B5E8815E}"/>
              </a:ext>
            </a:extLst>
          </p:cNvPr>
          <p:cNvSpPr/>
          <p:nvPr/>
        </p:nvSpPr>
        <p:spPr>
          <a:xfrm>
            <a:off x="678342" y="1775746"/>
            <a:ext cx="1097548" cy="2796343"/>
          </a:xfrm>
          <a:prstGeom prst="curvedRightArrow">
            <a:avLst/>
          </a:prstGeom>
          <a:solidFill>
            <a:srgbClr val="FFFF00"/>
          </a:solidFill>
          <a:ln w="76200"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4" name="Arrow: Curved Right 14">
            <a:extLst>
              <a:ext uri="{FF2B5EF4-FFF2-40B4-BE49-F238E27FC236}">
                <a16:creationId xmlns:a16="http://schemas.microsoft.com/office/drawing/2014/main" id="{F896DD27-C5AD-4925-A16A-E4B1351CBF0F}"/>
              </a:ext>
            </a:extLst>
          </p:cNvPr>
          <p:cNvSpPr/>
          <p:nvPr/>
        </p:nvSpPr>
        <p:spPr>
          <a:xfrm rot="15956630">
            <a:off x="5449992" y="4817680"/>
            <a:ext cx="1213473" cy="2680597"/>
          </a:xfrm>
          <a:prstGeom prst="curvedRightArrow">
            <a:avLst/>
          </a:prstGeom>
          <a:solidFill>
            <a:srgbClr val="FFFF00"/>
          </a:solidFill>
          <a:ln w="76200"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0EADFF-2A26-4DFF-93F8-B5B04854E81E}"/>
              </a:ext>
            </a:extLst>
          </p:cNvPr>
          <p:cNvSpPr txBox="1"/>
          <p:nvPr/>
        </p:nvSpPr>
        <p:spPr>
          <a:xfrm>
            <a:off x="2945935" y="3001259"/>
            <a:ext cx="6809933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900" dirty="0">
                <a:solidFill>
                  <a:srgbClr val="002060"/>
                </a:solidFill>
                <a:latin typeface="Arial Black" panose="020B0A04020102020204" pitchFamily="34" charset="0"/>
              </a:rPr>
              <a:t>Water </a:t>
            </a:r>
            <a:r>
              <a:rPr lang="en-US" sz="3900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cycle - Quiz</a:t>
            </a:r>
            <a:endParaRPr lang="en-IN" sz="3900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41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073" y="237187"/>
            <a:ext cx="11610404" cy="1325563"/>
          </a:xfrm>
        </p:spPr>
        <p:txBody>
          <a:bodyPr/>
          <a:lstStyle/>
          <a:p>
            <a:r>
              <a:rPr lang="en-US" b="1" dirty="0" smtClean="0"/>
              <a:t>Where does the energy for the water cycle come from? </a:t>
            </a:r>
            <a:endParaRPr lang="en-US" b="1" dirty="0"/>
          </a:p>
        </p:txBody>
      </p:sp>
      <p:sp>
        <p:nvSpPr>
          <p:cNvPr id="6" name="Explosion 1 5"/>
          <p:cNvSpPr/>
          <p:nvPr/>
        </p:nvSpPr>
        <p:spPr>
          <a:xfrm>
            <a:off x="374073" y="1528556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293337" y="2705602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The sun</a:t>
            </a:r>
            <a:endParaRPr lang="en-US" sz="3000" dirty="0"/>
          </a:p>
        </p:txBody>
      </p:sp>
      <p:sp>
        <p:nvSpPr>
          <p:cNvPr id="7" name="Explosion 1 6"/>
          <p:cNvSpPr/>
          <p:nvPr/>
        </p:nvSpPr>
        <p:spPr>
          <a:xfrm>
            <a:off x="4384964" y="3678197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xplosion 1 7"/>
          <p:cNvSpPr/>
          <p:nvPr/>
        </p:nvSpPr>
        <p:spPr>
          <a:xfrm>
            <a:off x="8021782" y="1420524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41046" y="2633418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The stars</a:t>
            </a:r>
            <a:endParaRPr lang="en-US" sz="3000" dirty="0"/>
          </a:p>
        </p:txBody>
      </p:sp>
      <p:sp>
        <p:nvSpPr>
          <p:cNvPr id="3" name="TextBox 2"/>
          <p:cNvSpPr txBox="1"/>
          <p:nvPr/>
        </p:nvSpPr>
        <p:spPr>
          <a:xfrm>
            <a:off x="5255636" y="4927648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+mj-lt"/>
                <a:ea typeface="+mj-ea"/>
                <a:cs typeface="+mj-cs"/>
              </a:rPr>
              <a:t>The moon</a:t>
            </a:r>
            <a:endParaRPr lang="en-US" sz="30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7491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4" grpId="0"/>
      <p:bldP spid="7" grpId="0" animBg="1"/>
      <p:bldP spid="8" grpId="0" animBg="1"/>
      <p:bldP spid="5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073" y="281002"/>
            <a:ext cx="11613140" cy="1325563"/>
          </a:xfrm>
        </p:spPr>
        <p:txBody>
          <a:bodyPr/>
          <a:lstStyle/>
          <a:p>
            <a:r>
              <a:rPr lang="en-US" b="1" dirty="0" smtClean="0"/>
              <a:t>____ is the process by which water gets converted from liquid form to vapor form</a:t>
            </a:r>
            <a:endParaRPr lang="en-US" b="1" dirty="0"/>
          </a:p>
        </p:txBody>
      </p:sp>
      <p:sp>
        <p:nvSpPr>
          <p:cNvPr id="6" name="Explosion 1 5"/>
          <p:cNvSpPr/>
          <p:nvPr/>
        </p:nvSpPr>
        <p:spPr>
          <a:xfrm>
            <a:off x="374073" y="1528556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59873" y="2735402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Condensation</a:t>
            </a:r>
            <a:endParaRPr lang="en-US" sz="3000" dirty="0"/>
          </a:p>
        </p:txBody>
      </p:sp>
      <p:sp>
        <p:nvSpPr>
          <p:cNvPr id="7" name="Explosion 1 6"/>
          <p:cNvSpPr/>
          <p:nvPr/>
        </p:nvSpPr>
        <p:spPr>
          <a:xfrm>
            <a:off x="4384964" y="3678197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xplosion 1 7"/>
          <p:cNvSpPr/>
          <p:nvPr/>
        </p:nvSpPr>
        <p:spPr>
          <a:xfrm>
            <a:off x="8021782" y="1420524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775555" y="2633418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Precipitation</a:t>
            </a:r>
            <a:endParaRPr lang="en-US" sz="3000" dirty="0"/>
          </a:p>
        </p:txBody>
      </p:sp>
      <p:sp>
        <p:nvSpPr>
          <p:cNvPr id="3" name="TextBox 2"/>
          <p:cNvSpPr txBox="1"/>
          <p:nvPr/>
        </p:nvSpPr>
        <p:spPr>
          <a:xfrm>
            <a:off x="5255636" y="4927648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+mj-lt"/>
                <a:ea typeface="+mj-ea"/>
                <a:cs typeface="+mj-cs"/>
              </a:rPr>
              <a:t>Evaporation</a:t>
            </a:r>
            <a:endParaRPr lang="en-US" sz="30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89406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4" grpId="0"/>
      <p:bldP spid="7" grpId="0" animBg="1"/>
      <p:bldP spid="8" grpId="0" animBg="1"/>
      <p:bldP spid="5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073" y="281002"/>
            <a:ext cx="11613140" cy="1325563"/>
          </a:xfrm>
        </p:spPr>
        <p:txBody>
          <a:bodyPr/>
          <a:lstStyle/>
          <a:p>
            <a:r>
              <a:rPr lang="en-US" b="1" dirty="0" smtClean="0"/>
              <a:t>From where does most water evaporate?</a:t>
            </a:r>
            <a:endParaRPr lang="en-US" b="1" dirty="0"/>
          </a:p>
        </p:txBody>
      </p:sp>
      <p:sp>
        <p:nvSpPr>
          <p:cNvPr id="6" name="Explosion 1 5"/>
          <p:cNvSpPr/>
          <p:nvPr/>
        </p:nvSpPr>
        <p:spPr>
          <a:xfrm>
            <a:off x="374073" y="1528556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58636" y="2745041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Oceans</a:t>
            </a:r>
            <a:endParaRPr lang="en-US" sz="3000" dirty="0"/>
          </a:p>
        </p:txBody>
      </p:sp>
      <p:sp>
        <p:nvSpPr>
          <p:cNvPr id="7" name="Explosion 1 6"/>
          <p:cNvSpPr/>
          <p:nvPr/>
        </p:nvSpPr>
        <p:spPr>
          <a:xfrm>
            <a:off x="4384964" y="3678197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xplosion 1 7"/>
          <p:cNvSpPr/>
          <p:nvPr/>
        </p:nvSpPr>
        <p:spPr>
          <a:xfrm>
            <a:off x="8021782" y="1420524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375631" y="2600503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Lakes</a:t>
            </a:r>
            <a:endParaRPr lang="en-US" sz="3000" dirty="0"/>
          </a:p>
        </p:txBody>
      </p:sp>
      <p:sp>
        <p:nvSpPr>
          <p:cNvPr id="3" name="TextBox 2"/>
          <p:cNvSpPr txBox="1"/>
          <p:nvPr/>
        </p:nvSpPr>
        <p:spPr>
          <a:xfrm>
            <a:off x="5784273" y="4908370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+mj-lt"/>
                <a:ea typeface="+mj-ea"/>
                <a:cs typeface="+mj-cs"/>
              </a:rPr>
              <a:t>Rivers</a:t>
            </a:r>
            <a:endParaRPr lang="en-US" sz="30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31795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4" grpId="0"/>
      <p:bldP spid="7" grpId="0" animBg="1"/>
      <p:bldP spid="8" grpId="0" animBg="1"/>
      <p:bldP spid="5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073" y="281002"/>
            <a:ext cx="11613140" cy="1325563"/>
          </a:xfrm>
        </p:spPr>
        <p:txBody>
          <a:bodyPr/>
          <a:lstStyle/>
          <a:p>
            <a:r>
              <a:rPr lang="en-US" b="1" dirty="0" smtClean="0"/>
              <a:t>What is the only thing in nature that can be a solid, a liquid or a gas?</a:t>
            </a:r>
            <a:endParaRPr lang="en-US" b="1" dirty="0"/>
          </a:p>
        </p:txBody>
      </p:sp>
      <p:sp>
        <p:nvSpPr>
          <p:cNvPr id="6" name="Explosion 1 5"/>
          <p:cNvSpPr/>
          <p:nvPr/>
        </p:nvSpPr>
        <p:spPr>
          <a:xfrm>
            <a:off x="374073" y="1528556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45635" y="2758624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Oxygen</a:t>
            </a:r>
            <a:endParaRPr lang="en-US" sz="3000" dirty="0"/>
          </a:p>
        </p:txBody>
      </p:sp>
      <p:sp>
        <p:nvSpPr>
          <p:cNvPr id="7" name="Explosion 1 6"/>
          <p:cNvSpPr/>
          <p:nvPr/>
        </p:nvSpPr>
        <p:spPr>
          <a:xfrm>
            <a:off x="4384964" y="3678197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xplosion 1 7"/>
          <p:cNvSpPr/>
          <p:nvPr/>
        </p:nvSpPr>
        <p:spPr>
          <a:xfrm>
            <a:off x="8021782" y="1420524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290989" y="2616321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Water</a:t>
            </a:r>
            <a:endParaRPr lang="en-US" sz="3000" dirty="0"/>
          </a:p>
        </p:txBody>
      </p:sp>
      <p:sp>
        <p:nvSpPr>
          <p:cNvPr id="3" name="TextBox 2"/>
          <p:cNvSpPr txBox="1"/>
          <p:nvPr/>
        </p:nvSpPr>
        <p:spPr>
          <a:xfrm>
            <a:off x="5569527" y="4916919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+mj-lt"/>
                <a:ea typeface="+mj-ea"/>
                <a:cs typeface="+mj-cs"/>
              </a:rPr>
              <a:t>Helium</a:t>
            </a:r>
            <a:endParaRPr lang="en-US" sz="30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44481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4" grpId="0"/>
      <p:bldP spid="7" grpId="0" animBg="1"/>
      <p:bldP spid="8" grpId="0" animBg="1"/>
      <p:bldP spid="5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073" y="281002"/>
            <a:ext cx="11613140" cy="1325563"/>
          </a:xfrm>
        </p:spPr>
        <p:txBody>
          <a:bodyPr/>
          <a:lstStyle/>
          <a:p>
            <a:r>
              <a:rPr lang="en-US" b="1" dirty="0" smtClean="0"/>
              <a:t>When water evaporates it changes into a ________</a:t>
            </a:r>
            <a:endParaRPr lang="en-US" b="1" dirty="0"/>
          </a:p>
        </p:txBody>
      </p:sp>
      <p:sp>
        <p:nvSpPr>
          <p:cNvPr id="6" name="Explosion 1 5"/>
          <p:cNvSpPr/>
          <p:nvPr/>
        </p:nvSpPr>
        <p:spPr>
          <a:xfrm>
            <a:off x="374073" y="1528556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45635" y="2758624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Solid</a:t>
            </a:r>
            <a:endParaRPr lang="en-US" sz="3000" dirty="0"/>
          </a:p>
        </p:txBody>
      </p:sp>
      <p:sp>
        <p:nvSpPr>
          <p:cNvPr id="7" name="Explosion 1 6"/>
          <p:cNvSpPr/>
          <p:nvPr/>
        </p:nvSpPr>
        <p:spPr>
          <a:xfrm>
            <a:off x="4384964" y="3678197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xplosion 1 7"/>
          <p:cNvSpPr/>
          <p:nvPr/>
        </p:nvSpPr>
        <p:spPr>
          <a:xfrm>
            <a:off x="8021782" y="1420524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290989" y="2616321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Gas </a:t>
            </a:r>
            <a:endParaRPr lang="en-US" sz="3000" dirty="0"/>
          </a:p>
        </p:txBody>
      </p:sp>
      <p:sp>
        <p:nvSpPr>
          <p:cNvPr id="3" name="TextBox 2"/>
          <p:cNvSpPr txBox="1"/>
          <p:nvPr/>
        </p:nvSpPr>
        <p:spPr>
          <a:xfrm>
            <a:off x="5569527" y="4916919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+mj-lt"/>
                <a:ea typeface="+mj-ea"/>
                <a:cs typeface="+mj-cs"/>
              </a:rPr>
              <a:t>Liquid</a:t>
            </a:r>
            <a:endParaRPr lang="en-US" sz="30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76468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4" grpId="0"/>
      <p:bldP spid="7" grpId="0" animBg="1"/>
      <p:bldP spid="8" grpId="0" animBg="1"/>
      <p:bldP spid="5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073" y="281002"/>
            <a:ext cx="11613140" cy="1325563"/>
          </a:xfrm>
        </p:spPr>
        <p:txBody>
          <a:bodyPr/>
          <a:lstStyle/>
          <a:p>
            <a:r>
              <a:rPr lang="en-US" b="1" dirty="0" smtClean="0"/>
              <a:t>When liquid changes to a gas it is called precipitation </a:t>
            </a:r>
            <a:endParaRPr lang="en-US" b="1" dirty="0"/>
          </a:p>
        </p:txBody>
      </p:sp>
      <p:sp>
        <p:nvSpPr>
          <p:cNvPr id="6" name="Explosion 1 5"/>
          <p:cNvSpPr/>
          <p:nvPr/>
        </p:nvSpPr>
        <p:spPr>
          <a:xfrm>
            <a:off x="374073" y="1528556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643280" y="2777421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True</a:t>
            </a:r>
            <a:endParaRPr lang="en-US" sz="3000" dirty="0"/>
          </a:p>
        </p:txBody>
      </p:sp>
      <p:sp>
        <p:nvSpPr>
          <p:cNvPr id="8" name="Explosion 1 7"/>
          <p:cNvSpPr/>
          <p:nvPr/>
        </p:nvSpPr>
        <p:spPr>
          <a:xfrm>
            <a:off x="8021782" y="1420524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375631" y="2616321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False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701845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4" grpId="0"/>
      <p:bldP spid="8" grpId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073" y="281002"/>
            <a:ext cx="11613140" cy="1325563"/>
          </a:xfrm>
        </p:spPr>
        <p:txBody>
          <a:bodyPr/>
          <a:lstStyle/>
          <a:p>
            <a:r>
              <a:rPr lang="en-US" b="1" dirty="0" smtClean="0"/>
              <a:t>Condensation is a part of water cycle </a:t>
            </a:r>
            <a:endParaRPr lang="en-US" b="1" dirty="0"/>
          </a:p>
        </p:txBody>
      </p:sp>
      <p:sp>
        <p:nvSpPr>
          <p:cNvPr id="6" name="Explosion 1 5"/>
          <p:cNvSpPr/>
          <p:nvPr/>
        </p:nvSpPr>
        <p:spPr>
          <a:xfrm>
            <a:off x="374073" y="1528556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643280" y="2777421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True</a:t>
            </a:r>
            <a:endParaRPr lang="en-US" sz="3000" dirty="0"/>
          </a:p>
        </p:txBody>
      </p:sp>
      <p:sp>
        <p:nvSpPr>
          <p:cNvPr id="8" name="Explosion 1 7"/>
          <p:cNvSpPr/>
          <p:nvPr/>
        </p:nvSpPr>
        <p:spPr>
          <a:xfrm>
            <a:off x="8021782" y="1420524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375631" y="2616321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False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92482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4" grpId="0"/>
      <p:bldP spid="8" grpId="0" animBg="1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6876" y="2193924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 smtClean="0"/>
              <a:t>Q and A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257085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739302" y="170571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 smtClean="0"/>
              <a:t>Say any five uses of water.</a:t>
            </a:r>
            <a:endParaRPr lang="en-US" sz="6000" b="1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9302" y="1365627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 smtClean="0"/>
              <a:t> Name some sources of water.</a:t>
            </a:r>
            <a:endParaRPr lang="en-US" sz="6000" b="1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739302" y="3886246"/>
            <a:ext cx="10515600" cy="132556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 smtClean="0"/>
              <a:t>What are the different forms of precipitation?</a:t>
            </a:r>
            <a:endParaRPr lang="en-US" sz="6000" b="1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39302" y="2560683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 smtClean="0"/>
              <a:t>What is evaporation?</a:t>
            </a:r>
            <a:endParaRPr lang="en-US" sz="6000" b="1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39302" y="5532437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 smtClean="0"/>
              <a:t>What is condensation?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90225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31132" y="1995068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000" b="1" dirty="0" smtClean="0"/>
              <a:t>Write any five uses of water.</a:t>
            </a:r>
            <a:endParaRPr lang="en-US" sz="4000" b="1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31132" y="2929110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000" b="1" dirty="0" smtClean="0"/>
              <a:t>What are the sources of water.</a:t>
            </a:r>
            <a:endParaRPr lang="en-US" sz="4000" b="1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031132" y="4525933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000" b="1" dirty="0" smtClean="0"/>
              <a:t>What are the different forms of precipitation?</a:t>
            </a:r>
            <a:endParaRPr lang="en-US" sz="4000" b="1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31132" y="3637209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000" b="1" dirty="0" smtClean="0"/>
              <a:t>What is evaporation?</a:t>
            </a:r>
            <a:endParaRPr lang="en-US" sz="4000" b="1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031132" y="5399612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4000" b="1" dirty="0" smtClean="0"/>
              <a:t>What is condensation?</a:t>
            </a:r>
            <a:endParaRPr lang="en-US" sz="4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00783" y="158744"/>
            <a:ext cx="91245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u="sng" dirty="0" smtClean="0">
                <a:solidFill>
                  <a:srgbClr val="7030A0"/>
                </a:solidFill>
              </a:rPr>
              <a:t>Homework</a:t>
            </a:r>
          </a:p>
          <a:p>
            <a:pPr algn="ctr"/>
            <a:r>
              <a:rPr lang="en-US" sz="4800" b="1" dirty="0" smtClean="0">
                <a:solidFill>
                  <a:srgbClr val="7030A0"/>
                </a:solidFill>
              </a:rPr>
              <a:t>Answer the following questions </a:t>
            </a:r>
            <a:endParaRPr lang="en-US" sz="48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46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656" y="209664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b="1" dirty="0" smtClean="0"/>
              <a:t>Look at the picture and name the process in water cycle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00143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Rainy Day Umbrella GIF - Find &amp; Share on GIPHY">
            <a:extLst>
              <a:ext uri="{FF2B5EF4-FFF2-40B4-BE49-F238E27FC236}">
                <a16:creationId xmlns:a16="http://schemas.microsoft.com/office/drawing/2014/main" id="{F719DB0A-B9E6-4721-BFBD-9EB78424EE4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3012" y="973296"/>
            <a:ext cx="6781827" cy="4221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FD2894-E230-4512-BC3F-2DCC86A2B1CA}"/>
              </a:ext>
            </a:extLst>
          </p:cNvPr>
          <p:cNvSpPr txBox="1"/>
          <p:nvPr/>
        </p:nvSpPr>
        <p:spPr>
          <a:xfrm>
            <a:off x="4920355" y="5682863"/>
            <a:ext cx="609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Precipitation</a:t>
            </a:r>
            <a:endParaRPr lang="en-IN" sz="3000" b="1" dirty="0"/>
          </a:p>
        </p:txBody>
      </p:sp>
    </p:spTree>
    <p:extLst>
      <p:ext uri="{BB962C8B-B14F-4D97-AF65-F5344CB8AC3E}">
        <p14:creationId xmlns:p14="http://schemas.microsoft.com/office/powerpoint/2010/main" val="281705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ow does rain form and what is the water cycle? on Make a GIF">
            <a:extLst>
              <a:ext uri="{FF2B5EF4-FFF2-40B4-BE49-F238E27FC236}">
                <a16:creationId xmlns:a16="http://schemas.microsoft.com/office/drawing/2014/main" id="{C53220BC-DEF3-4E53-AF2F-0950DB2EEA2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941" y="876020"/>
            <a:ext cx="6448464" cy="4115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BF1C4C8-2A30-4EAE-96E9-29DFAA17E3E1}"/>
              </a:ext>
            </a:extLst>
          </p:cNvPr>
          <p:cNvSpPr txBox="1"/>
          <p:nvPr/>
        </p:nvSpPr>
        <p:spPr>
          <a:xfrm>
            <a:off x="4999294" y="5352123"/>
            <a:ext cx="609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 Condensation</a:t>
            </a:r>
            <a:endParaRPr lang="en-IN" sz="3000" b="1" dirty="0"/>
          </a:p>
        </p:txBody>
      </p:sp>
    </p:spTree>
    <p:extLst>
      <p:ext uri="{BB962C8B-B14F-4D97-AF65-F5344CB8AC3E}">
        <p14:creationId xmlns:p14="http://schemas.microsoft.com/office/powerpoint/2010/main" val="3579868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Shr1mpsy: Sketch #17 River - Real Time VFX">
            <a:extLst>
              <a:ext uri="{FF2B5EF4-FFF2-40B4-BE49-F238E27FC236}">
                <a16:creationId xmlns:a16="http://schemas.microsoft.com/office/drawing/2014/main" id="{5B7C05D7-70DE-4400-A399-D110C160566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9622" y="1206231"/>
            <a:ext cx="6341655" cy="415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13B454-4B6F-418A-B545-217B33FDAC6E}"/>
              </a:ext>
            </a:extLst>
          </p:cNvPr>
          <p:cNvSpPr txBox="1"/>
          <p:nvPr/>
        </p:nvSpPr>
        <p:spPr>
          <a:xfrm>
            <a:off x="4881443" y="5781944"/>
            <a:ext cx="609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/>
              <a:t>Accumulation</a:t>
            </a:r>
            <a:endParaRPr lang="en-IN" sz="3000" b="1" dirty="0"/>
          </a:p>
        </p:txBody>
      </p:sp>
    </p:spTree>
    <p:extLst>
      <p:ext uri="{BB962C8B-B14F-4D97-AF65-F5344CB8AC3E}">
        <p14:creationId xmlns:p14="http://schemas.microsoft.com/office/powerpoint/2010/main" val="81379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2291201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dirty="0" smtClean="0"/>
              <a:t>Choose the correct answer!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41424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762" y="237187"/>
            <a:ext cx="10515600" cy="1325563"/>
          </a:xfrm>
        </p:spPr>
        <p:txBody>
          <a:bodyPr/>
          <a:lstStyle/>
          <a:p>
            <a:r>
              <a:rPr lang="en-US" b="1" dirty="0" smtClean="0"/>
              <a:t>Clouds brings us _______________</a:t>
            </a:r>
            <a:endParaRPr lang="en-US" b="1" dirty="0"/>
          </a:p>
        </p:txBody>
      </p:sp>
      <p:sp>
        <p:nvSpPr>
          <p:cNvPr id="6" name="Explosion 1 5"/>
          <p:cNvSpPr/>
          <p:nvPr/>
        </p:nvSpPr>
        <p:spPr>
          <a:xfrm>
            <a:off x="374073" y="1528556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219201" y="2819483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Rainbow</a:t>
            </a:r>
            <a:endParaRPr lang="en-US" sz="3000" dirty="0"/>
          </a:p>
        </p:txBody>
      </p:sp>
      <p:sp>
        <p:nvSpPr>
          <p:cNvPr id="7" name="Explosion 1 6"/>
          <p:cNvSpPr/>
          <p:nvPr/>
        </p:nvSpPr>
        <p:spPr>
          <a:xfrm>
            <a:off x="4384964" y="3678197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xplosion 1 7"/>
          <p:cNvSpPr/>
          <p:nvPr/>
        </p:nvSpPr>
        <p:spPr>
          <a:xfrm>
            <a:off x="8021782" y="1420524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818418" y="2632540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Water vapour</a:t>
            </a:r>
            <a:endParaRPr lang="en-US" sz="3000" dirty="0"/>
          </a:p>
        </p:txBody>
      </p:sp>
      <p:sp>
        <p:nvSpPr>
          <p:cNvPr id="3" name="TextBox 2"/>
          <p:cNvSpPr txBox="1"/>
          <p:nvPr/>
        </p:nvSpPr>
        <p:spPr>
          <a:xfrm>
            <a:off x="5784273" y="4920114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+mj-lt"/>
                <a:ea typeface="+mj-ea"/>
                <a:cs typeface="+mj-cs"/>
              </a:rPr>
              <a:t>Rain</a:t>
            </a:r>
          </a:p>
        </p:txBody>
      </p:sp>
    </p:spTree>
    <p:extLst>
      <p:ext uri="{BB962C8B-B14F-4D97-AF65-F5344CB8AC3E}">
        <p14:creationId xmlns:p14="http://schemas.microsoft.com/office/powerpoint/2010/main" val="1946921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4" grpId="0"/>
      <p:bldP spid="7" grpId="0" animBg="1"/>
      <p:bldP spid="8" grpId="0" animBg="1"/>
      <p:bldP spid="5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762" y="237187"/>
            <a:ext cx="10515600" cy="1325563"/>
          </a:xfrm>
        </p:spPr>
        <p:txBody>
          <a:bodyPr/>
          <a:lstStyle/>
          <a:p>
            <a:r>
              <a:rPr lang="en-US" b="1" dirty="0" smtClean="0"/>
              <a:t>_________ is also called as water vapour</a:t>
            </a:r>
            <a:endParaRPr lang="en-US" b="1" dirty="0"/>
          </a:p>
        </p:txBody>
      </p:sp>
      <p:sp>
        <p:nvSpPr>
          <p:cNvPr id="6" name="Explosion 1 5"/>
          <p:cNvSpPr/>
          <p:nvPr/>
        </p:nvSpPr>
        <p:spPr>
          <a:xfrm>
            <a:off x="374073" y="1528556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773382" y="2755514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Ice</a:t>
            </a:r>
            <a:endParaRPr lang="en-US" sz="3000" dirty="0"/>
          </a:p>
        </p:txBody>
      </p:sp>
      <p:sp>
        <p:nvSpPr>
          <p:cNvPr id="7" name="Explosion 1 6"/>
          <p:cNvSpPr/>
          <p:nvPr/>
        </p:nvSpPr>
        <p:spPr>
          <a:xfrm>
            <a:off x="4384964" y="3678197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xplosion 1 7"/>
          <p:cNvSpPr/>
          <p:nvPr/>
        </p:nvSpPr>
        <p:spPr>
          <a:xfrm>
            <a:off x="8021782" y="1420524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318480" y="2633418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Steam</a:t>
            </a:r>
            <a:endParaRPr lang="en-US" sz="3000" dirty="0"/>
          </a:p>
        </p:txBody>
      </p:sp>
      <p:sp>
        <p:nvSpPr>
          <p:cNvPr id="3" name="TextBox 2"/>
          <p:cNvSpPr txBox="1"/>
          <p:nvPr/>
        </p:nvSpPr>
        <p:spPr>
          <a:xfrm>
            <a:off x="5784273" y="4920114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+mj-lt"/>
                <a:ea typeface="+mj-ea"/>
                <a:cs typeface="+mj-cs"/>
              </a:rPr>
              <a:t>Water </a:t>
            </a:r>
            <a:endParaRPr lang="en-US" sz="30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61700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4" grpId="0"/>
      <p:bldP spid="7" grpId="0" animBg="1"/>
      <p:bldP spid="8" grpId="0" animBg="1"/>
      <p:bldP spid="5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762" y="237187"/>
            <a:ext cx="10515600" cy="1325563"/>
          </a:xfrm>
        </p:spPr>
        <p:txBody>
          <a:bodyPr/>
          <a:lstStyle/>
          <a:p>
            <a:r>
              <a:rPr lang="en-US" b="1" dirty="0" smtClean="0"/>
              <a:t>Rain and snow are examples of ___________ </a:t>
            </a:r>
            <a:endParaRPr lang="en-US" b="1" dirty="0"/>
          </a:p>
        </p:txBody>
      </p:sp>
      <p:sp>
        <p:nvSpPr>
          <p:cNvPr id="6" name="Explosion 1 5"/>
          <p:cNvSpPr/>
          <p:nvPr/>
        </p:nvSpPr>
        <p:spPr>
          <a:xfrm>
            <a:off x="374073" y="1528556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59873" y="2735402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Precipitation</a:t>
            </a:r>
            <a:endParaRPr lang="en-US" sz="3000" dirty="0"/>
          </a:p>
        </p:txBody>
      </p:sp>
      <p:sp>
        <p:nvSpPr>
          <p:cNvPr id="7" name="Explosion 1 6"/>
          <p:cNvSpPr/>
          <p:nvPr/>
        </p:nvSpPr>
        <p:spPr>
          <a:xfrm>
            <a:off x="4384964" y="3678197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xplosion 1 7"/>
          <p:cNvSpPr/>
          <p:nvPr/>
        </p:nvSpPr>
        <p:spPr>
          <a:xfrm>
            <a:off x="8021782" y="1420524"/>
            <a:ext cx="3796145" cy="3283527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775555" y="2633418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Condensation</a:t>
            </a:r>
            <a:endParaRPr lang="en-US" sz="3000" dirty="0"/>
          </a:p>
        </p:txBody>
      </p:sp>
      <p:sp>
        <p:nvSpPr>
          <p:cNvPr id="3" name="TextBox 2"/>
          <p:cNvSpPr txBox="1"/>
          <p:nvPr/>
        </p:nvSpPr>
        <p:spPr>
          <a:xfrm>
            <a:off x="5255636" y="4927648"/>
            <a:ext cx="52231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+mj-lt"/>
                <a:ea typeface="+mj-ea"/>
                <a:cs typeface="+mj-cs"/>
              </a:rPr>
              <a:t>Evaporation</a:t>
            </a:r>
            <a:endParaRPr lang="en-US" sz="30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09604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4" grpId="0"/>
      <p:bldP spid="7" grpId="0" animBg="1"/>
      <p:bldP spid="8" grpId="0" animBg="1"/>
      <p:bldP spid="5" grpId="0"/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219</Words>
  <Application>Microsoft Office PowerPoint</Application>
  <PresentationFormat>Widescreen</PresentationFormat>
  <Paragraphs>57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Arial Black</vt:lpstr>
      <vt:lpstr>Calibri</vt:lpstr>
      <vt:lpstr>Calibri Light</vt:lpstr>
      <vt:lpstr>Wingdings</vt:lpstr>
      <vt:lpstr>Office Theme</vt:lpstr>
      <vt:lpstr>PowerPoint Presentation</vt:lpstr>
      <vt:lpstr>Look at the picture and name the process in water cycle</vt:lpstr>
      <vt:lpstr>PowerPoint Presentation</vt:lpstr>
      <vt:lpstr>PowerPoint Presentation</vt:lpstr>
      <vt:lpstr>PowerPoint Presentation</vt:lpstr>
      <vt:lpstr>Choose the correct answer!</vt:lpstr>
      <vt:lpstr>Clouds brings us _______________</vt:lpstr>
      <vt:lpstr>_________ is also called as water vapour</vt:lpstr>
      <vt:lpstr>Rain and snow are examples of ___________ </vt:lpstr>
      <vt:lpstr>Where does the energy for the water cycle come from? </vt:lpstr>
      <vt:lpstr>____ is the process by which water gets converted from liquid form to vapor form</vt:lpstr>
      <vt:lpstr>From where does most water evaporate?</vt:lpstr>
      <vt:lpstr>What is the only thing in nature that can be a solid, a liquid or a gas?</vt:lpstr>
      <vt:lpstr>When water evaporates it changes into a ________</vt:lpstr>
      <vt:lpstr>When liquid changes to a gas it is called precipitation </vt:lpstr>
      <vt:lpstr>Condensation is a part of water cycle </vt:lpstr>
      <vt:lpstr>Q and 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10</cp:revision>
  <dcterms:created xsi:type="dcterms:W3CDTF">2021-01-27T10:41:48Z</dcterms:created>
  <dcterms:modified xsi:type="dcterms:W3CDTF">2021-01-28T09:29:35Z</dcterms:modified>
</cp:coreProperties>
</file>

<file path=docProps/thumbnail.jpeg>
</file>